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A02282-C06F-F0F4-83D0-5DD3911C5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383AF33-71F9-0668-9C75-F7CFE0F69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AF83-0010-4ACF-95AD-D37B7D40D630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C049C54-4625-3E5B-551C-254EA3887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9629FC-111A-FA5A-D697-2EBD7E651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078DF-F75F-461D-94B6-8B85CC507B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24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3B1861-C5CC-DA8E-26CB-062B7B417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3B9811-5A14-FEAF-8D66-444FE7803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69F674-00F3-E609-B685-E304B71C3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BAF83-0010-4ACF-95AD-D37B7D40D630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5EB9C5-6201-4F5C-0274-4EDD6B8B2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0C1124-90B3-EB47-EE47-565C1473D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078DF-F75F-461D-94B6-8B85CC507B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74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55898AB-39C5-B66F-AC9A-B4A904C2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64A720-C38E-B08E-EDF1-0A6FF29F828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880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60C1B97-4777-A74D-CD65-FA27F5900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4F7535-8A44-258D-C8C7-DDC1F513663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23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8AD42E4-FC86-D80A-9CB6-902DA96C8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BEC6DB-68CD-45D7-A93E-A1F4682A12C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79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D16B4E1-BA6B-CFC8-073C-72C15166D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553F8-EF33-665A-60AD-3CB300D6F1B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12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DE2BDC6-69D5-F569-A4DB-F79F54C72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2DE1F6-398C-27B9-16BF-AD33E46261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92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F655AA8-A40E-51EB-8510-987B88E6B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436787-2162-F637-FB5A-E22B696DE5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69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C178441-163E-DDC8-DEB5-4E287B253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E79B71-7ACC-B0E0-F04E-9293EED97DA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85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1FB7D85-4A16-988C-E16F-61C632FCE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2AD203-DF3F-99F1-847B-381A4925B7C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229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E4F5EF6-F3E1-BCB5-2832-456E73B2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BFA68F-44BF-AE4B-9B36-9228831C4F0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32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4F8E208-EF97-5B4D-FA90-C7B78F1E2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D4A05-0B9B-3DDF-9302-6F58566E3F8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073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C1708A9-F96E-BF02-5B4B-B79E702AA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0CDAAB-6349-14EF-BCAA-CDC766CBF7D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5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7D6351A-0FE9-0A22-B27E-AB205FD74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49018B-A861-4A83-4EDD-A8457E7BCAB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3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73F228A-25F5-52F7-6EB1-CE3EDB82B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AB17F0-2334-7D08-B7CA-5443C9F9E8E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86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2C224E7-1E99-0163-7B2B-A56F5F178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A3D6C0-C1B0-659E-2225-3904358FD5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174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1D9E8D9-55B6-38B3-18B9-CF63EB78F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4BEFAF-279C-17D4-C8D4-C77A1BE45EA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919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1DA3CB8-0EF7-D7C0-6FF6-ABAF5B4AC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CAC006-A84C-4779-D914-A44D0734B57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50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2B261F6-0E9C-76B9-2D11-F2CE627BB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C7E91D-8B49-3AAD-613C-14A94CF6DE1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216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(16:9)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Database Admin</dc:creator>
  <cp:lastModifiedBy>Database Admin</cp:lastModifiedBy>
  <cp:revision>1</cp:revision>
  <dcterms:created xsi:type="dcterms:W3CDTF">2026-03-13T12:39:26Z</dcterms:created>
  <dcterms:modified xsi:type="dcterms:W3CDTF">2026-03-13T12:39:26Z</dcterms:modified>
</cp:coreProperties>
</file>